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04"/>
    <p:restoredTop sz="94698"/>
  </p:normalViewPr>
  <p:slideViewPr>
    <p:cSldViewPr snapToGrid="0" snapToObjects="1">
      <p:cViewPr varScale="1">
        <p:scale>
          <a:sx n="64" d="100"/>
          <a:sy n="64" d="100"/>
        </p:scale>
        <p:origin x="20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5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59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73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2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8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8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21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3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44B31-DD71-3D41-8336-86396B0CD6DF}" type="datetimeFigureOut">
              <a:rPr lang="en-US" smtClean="0"/>
              <a:t>10/7/18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2F0E2-030D-DD4C-B29F-6CE8CDCEF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0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8" Type="http://schemas.openxmlformats.org/officeDocument/2006/relationships/image" Target="../media/image23.jpg"/><Relationship Id="rId9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jpg"/><Relationship Id="rId8" Type="http://schemas.openxmlformats.org/officeDocument/2006/relationships/image" Target="../media/image38.png"/><Relationship Id="rId9" Type="http://schemas.openxmlformats.org/officeDocument/2006/relationships/image" Target="../media/image39.jp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06" t="2747" r="12014" b="20477"/>
          <a:stretch/>
        </p:blipFill>
        <p:spPr>
          <a:xfrm>
            <a:off x="4908704" y="253220"/>
            <a:ext cx="4714957" cy="5076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2"/>
          <a:stretch/>
        </p:blipFill>
        <p:spPr>
          <a:xfrm>
            <a:off x="293880" y="0"/>
            <a:ext cx="4628892" cy="49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0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681" y="3420304"/>
            <a:ext cx="468875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254" y="-23099"/>
            <a:ext cx="3923746" cy="3427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5" y="365125"/>
            <a:ext cx="4937000" cy="371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196" y="2871787"/>
            <a:ext cx="410138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0" y="-419466"/>
            <a:ext cx="6119446" cy="2110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06" y="-1200468"/>
            <a:ext cx="5977359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0083" y="1739796"/>
            <a:ext cx="6180279" cy="476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8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49" y="1825625"/>
            <a:ext cx="5544301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0"/>
            <a:ext cx="523473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330200"/>
            <a:ext cx="6732270" cy="6193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0" y="0"/>
            <a:ext cx="611715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2120900"/>
            <a:ext cx="6572250" cy="2604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2311400"/>
            <a:ext cx="2197602" cy="22109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400" y="2438400"/>
            <a:ext cx="6021705" cy="19697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413000"/>
            <a:ext cx="2437768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3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245" y="2864472"/>
            <a:ext cx="6747510" cy="22736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0"/>
            <a:ext cx="528324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794000"/>
            <a:ext cx="1804035" cy="1269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2743200"/>
            <a:ext cx="2287897" cy="13468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2743200"/>
            <a:ext cx="2287897" cy="1346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300" y="2628900"/>
            <a:ext cx="2287897" cy="15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5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615" y="3137063"/>
            <a:ext cx="5398770" cy="172846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1651000"/>
            <a:ext cx="4953000" cy="3532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1651000"/>
            <a:ext cx="4267834" cy="35530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2222500"/>
            <a:ext cx="3299049" cy="2388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336800"/>
            <a:ext cx="1054205" cy="217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959100"/>
            <a:ext cx="889789" cy="939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2857500"/>
            <a:ext cx="1281675" cy="11184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251200"/>
            <a:ext cx="889789" cy="3303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2222500"/>
            <a:ext cx="3299049" cy="23888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2578100"/>
            <a:ext cx="1918335" cy="16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819"/>
            <a:ext cx="12192000" cy="1027337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5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00" y="0"/>
            <a:ext cx="4374907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1" y="0"/>
            <a:ext cx="2891224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73" y="0"/>
            <a:ext cx="4169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7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585" y="271497"/>
            <a:ext cx="3349752" cy="301447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846" y="271497"/>
            <a:ext cx="658710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600"/>
            <a:ext cx="12192000" cy="5116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4" y="0"/>
            <a:ext cx="4206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9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33500" y="515257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471" y="515257"/>
            <a:ext cx="6172200" cy="381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9771" y="646680"/>
            <a:ext cx="6426200" cy="589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9" y="760980"/>
            <a:ext cx="65786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5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230" y="2444316"/>
            <a:ext cx="6515100" cy="41148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232" y="0"/>
            <a:ext cx="518580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876" y="-260784"/>
            <a:ext cx="5880100" cy="270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0"/>
            <a:ext cx="5421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50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477" y="2600541"/>
            <a:ext cx="2286000" cy="14351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647227"/>
            <a:ext cx="2286000" cy="181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00" y="2616200"/>
            <a:ext cx="1765300" cy="1612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662" y="5245255"/>
            <a:ext cx="1803400" cy="127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98" y="4656155"/>
            <a:ext cx="1905000" cy="127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97" y="2365772"/>
            <a:ext cx="527864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665" y="0"/>
            <a:ext cx="5241245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730" y="-145256"/>
            <a:ext cx="5140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2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423" y="2607566"/>
            <a:ext cx="6159500" cy="304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474" y="4284477"/>
            <a:ext cx="6163056" cy="3051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22" y="-213964"/>
            <a:ext cx="6159500" cy="3048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4796" y="0"/>
            <a:ext cx="5457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2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35" y="5202509"/>
            <a:ext cx="6611815" cy="161253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85" y="-795130"/>
            <a:ext cx="5258051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270" y="365125"/>
            <a:ext cx="6435019" cy="440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0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183" y="1825625"/>
            <a:ext cx="600563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1054100"/>
            <a:ext cx="6427470" cy="4739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0"/>
            <a:ext cx="6125167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53" y="2379663"/>
            <a:ext cx="613149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6" y="-1219543"/>
            <a:ext cx="6555105" cy="4547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1721" y="1690688"/>
            <a:ext cx="577457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15" y="5529226"/>
            <a:ext cx="5783155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284" y="124925"/>
            <a:ext cx="6292516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7173" y="-226182"/>
            <a:ext cx="6312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onyinyechi.ukaire@gmail.com</dc:creator>
  <cp:lastModifiedBy>onyinyechi.ukaire@gmail.com</cp:lastModifiedBy>
  <cp:revision>21</cp:revision>
  <dcterms:created xsi:type="dcterms:W3CDTF">2018-10-07T15:02:39Z</dcterms:created>
  <dcterms:modified xsi:type="dcterms:W3CDTF">2018-10-09T01:14:00Z</dcterms:modified>
</cp:coreProperties>
</file>